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20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6276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Shape 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Shape 7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Shape 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Shape 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Shape 2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Shape 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Shape 3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Shape 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Shape 4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Shape 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Shape 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Shape 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Shape 6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Shape 6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9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jpeg"/><Relationship Id="rId6" Type="http://schemas.microsoft.com/office/2007/relationships/hdphoto" Target="../media/hdphoto2.wdp"/><Relationship Id="rId7" Type="http://schemas.openxmlformats.org/officeDocument/2006/relationships/image" Target="../media/image6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6.wdp"/><Relationship Id="rId5" Type="http://schemas.openxmlformats.org/officeDocument/2006/relationships/image" Target="../media/image10.jpeg"/><Relationship Id="rId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8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0" i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Did quaking aspen (Populus tremuloides) recover following the 2010 Schultz Fire, AZ? </a:t>
            </a:r>
            <a:endParaRPr sz="2900" i="1"/>
          </a:p>
        </p:txBody>
      </p:sp>
      <p:sp>
        <p:nvSpPr>
          <p:cNvPr id="87" name="Shape 8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 Ebright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Mentor: Pete Fulé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to: 2018 NASA Space Grant Symposium</a:t>
            </a:r>
            <a:endParaRPr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4704" y="3478800"/>
            <a:ext cx="2059295" cy="16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6186" y="3478800"/>
            <a:ext cx="1248514" cy="166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6925" y="4128500"/>
            <a:ext cx="2757960" cy="10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Elk browsing</a:t>
            </a: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261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Mild browsing impact in high severity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High browsing impact in unburned to moderate severity </a:t>
            </a:r>
            <a:endParaRPr sz="180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Ease of access for ungulates</a:t>
            </a:r>
            <a:endParaRPr sz="1800"/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8125" y="1043250"/>
            <a:ext cx="5795875" cy="41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Aspen </a:t>
            </a:r>
            <a:r>
              <a:rPr lang="en" sz="1800" b="1"/>
              <a:t>IS</a:t>
            </a:r>
            <a:r>
              <a:rPr lang="en" sz="1800"/>
              <a:t> regenerating following the Schultz fire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Regeneration is denser in high severity burned areas than low-moderate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Remotely sensed aspen regeneration covers roughly 130 acres; as compared to near 2,000 acres reported in 2004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Overbrowsing by ungulates heavily affects aspen suckers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Ongoing investigation to remotely sense 2010 pre-fire aspen</a:t>
            </a:r>
            <a:endParaRPr sz="1800"/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729450" y="1947333"/>
            <a:ext cx="7688700" cy="23926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Thank you sincerely to all those who have supported me in this project:</a:t>
            </a:r>
            <a:endParaRPr sz="1800" dirty="0"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NAU Forest Ecology Lab</a:t>
            </a:r>
            <a:endParaRPr sz="1800" dirty="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Pete Fule, Faculty Mentor</a:t>
            </a:r>
            <a:endParaRPr sz="1800" dirty="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Alicia Azpeleta, Lionel Whitehair, Jaime Yazzie, and Tyler Mockta, Graduate Students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NASA Space Grant Internship</a:t>
            </a:r>
            <a:endParaRPr sz="1800" dirty="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Funding and guidance</a:t>
            </a:r>
            <a:endParaRPr sz="1800" dirty="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dirty="0"/>
              <a:t>Kathleen Stigmon and Nadine Barlow</a:t>
            </a:r>
            <a:endParaRPr sz="1800" dirty="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Northern Arizona University</a:t>
            </a:r>
            <a:endParaRPr sz="1800" dirty="0"/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4698" y="3737000"/>
            <a:ext cx="2059302" cy="140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1025" y="3737000"/>
            <a:ext cx="1248518" cy="140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6375" y="553275"/>
            <a:ext cx="2757960" cy="10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Thank you!</a:t>
            </a:r>
            <a:endParaRPr sz="3000" b="1"/>
          </a:p>
          <a:p>
            <a:pPr marL="0" lv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 b="1"/>
              <a:t>Any questions?</a:t>
            </a:r>
            <a:endParaRPr sz="3000" b="1"/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Schultz fire, 2010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Catastrophic high severity wildfire, burned over 13,000 acres 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High mortality, massive flooding events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i="1"/>
              <a:t>Populus tremuloides</a:t>
            </a:r>
            <a:endParaRPr sz="1800" i="1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Fire resilient species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Adapted to sprout from roots after fire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Sudden Aspen Decline (SAD)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Remote sensing</a:t>
            </a:r>
            <a:endParaRPr sz="1800"/>
          </a:p>
          <a:p>
            <a: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Obtaining information from satellite or aerial data</a:t>
            </a:r>
            <a:endParaRPr sz="1800"/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2010 Schultz Fire</a:t>
            </a: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6600"/>
            <a:ext cx="2849650" cy="4636901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Shape 104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1400" y="506600"/>
            <a:ext cx="3045425" cy="463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5" name="Shape 105"/>
          <p:cNvPicPr preferRelativeResize="0"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575" y="459400"/>
            <a:ext cx="3045425" cy="46736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Goals</a:t>
            </a:r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To remotely sense post-fire aspen regeneration, within the Schultz burn scar</a:t>
            </a:r>
            <a:endParaRPr sz="180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To analyze differential effects of burn severity on aspen regeneration</a:t>
            </a:r>
            <a:endParaRPr sz="180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To gather data relevant to ongoing change in climate and fire regime</a:t>
            </a:r>
            <a:endParaRPr sz="180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To create a tool for remote sensing of aspen</a:t>
            </a:r>
            <a:endParaRPr sz="1800"/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Hypotheses</a:t>
            </a:r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That aspen will resprout after the Schultz fire, but cover a much smaller area than before</a:t>
            </a:r>
            <a:endParaRPr sz="180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That aspen will show higher regeneration densities in low-moderate than in high severity burned areas</a:t>
            </a:r>
            <a:endParaRPr sz="1800"/>
          </a:p>
        </p:txBody>
      </p:sp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 Methods</a:t>
            </a: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9585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Remote Sensing: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Normalized Vegetation Index (NDVI)</a:t>
            </a:r>
            <a:endParaRPr sz="1800"/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4-band imagery RGB+Near-Infrared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Unsupervised Classification</a:t>
            </a:r>
            <a:endParaRPr sz="1800"/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ISO Cluster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Texture analysis</a:t>
            </a:r>
            <a:endParaRPr sz="1800"/>
          </a:p>
          <a:p>
            <a: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7x7 pixel crown radius</a:t>
            </a:r>
            <a:endParaRPr sz="1800"/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5850" y="490175"/>
            <a:ext cx="3958500" cy="465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Methods</a:t>
            </a: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27195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Field Verification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50 points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Browsing and Damage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Density: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n-Tree method</a:t>
            </a:r>
            <a:endParaRPr sz="180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10 plots</a:t>
            </a:r>
            <a:endParaRPr sz="180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0950" y="482525"/>
            <a:ext cx="5653048" cy="466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99096"/>
            <a:ext cx="4757270" cy="464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8957" y="499094"/>
            <a:ext cx="4865044" cy="464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Density</a:t>
            </a: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2630700" cy="29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Regeneration density shows positive correlation  with burn severity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Contrary to our hypothesis</a:t>
            </a:r>
            <a:endParaRPr sz="1800"/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But, correlation does not imply causation...</a:t>
            </a:r>
            <a:endParaRPr sz="1800"/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0150" y="1043250"/>
            <a:ext cx="5783850" cy="41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350</Words>
  <Application>Microsoft Macintosh PowerPoint</Application>
  <PresentationFormat>On-screen Show (16:9)</PresentationFormat>
  <Paragraphs>63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Raleway</vt:lpstr>
      <vt:lpstr>Lato</vt:lpstr>
      <vt:lpstr>Streamline</vt:lpstr>
      <vt:lpstr>Did quaking aspen (Populus tremuloides) recover following the 2010 Schultz Fire, AZ? </vt:lpstr>
      <vt:lpstr>Background</vt:lpstr>
      <vt:lpstr>2010 Schultz Fire</vt:lpstr>
      <vt:lpstr>Project Goals</vt:lpstr>
      <vt:lpstr>Hypotheses</vt:lpstr>
      <vt:lpstr>Lab Methods</vt:lpstr>
      <vt:lpstr>Field Methods</vt:lpstr>
      <vt:lpstr>PowerPoint Presentation</vt:lpstr>
      <vt:lpstr>Density</vt:lpstr>
      <vt:lpstr>Elk browsing</vt:lpstr>
      <vt:lpstr>Conclusions</vt:lpstr>
      <vt:lpstr>Acknowledgements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 quaking aspen (Populus tremuloides) recover following the 2010 Schultz Fire, AZ? </dc:title>
  <cp:lastModifiedBy>Sam</cp:lastModifiedBy>
  <cp:revision>2</cp:revision>
  <dcterms:modified xsi:type="dcterms:W3CDTF">2018-03-30T19:07:38Z</dcterms:modified>
</cp:coreProperties>
</file>